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1AD9-08EE-2682-4287-7D42D9377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DD0EB-9748-5AFA-C9A0-C67FDD2B9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2958F-7BC3-FA3B-2921-8ADB3BFB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CFB-3A09-4F56-AB40-267D6E6476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E131D-D2A6-A5FC-2F6B-FE6E5C95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F0175-6589-C6CD-B28B-015D34C5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B4C-4194-41E5-A537-775B634A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54B8-A790-B942-6805-8CD979B5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B36A4-633C-2D72-E3B6-759667C6B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1A50C-8B2A-1502-39B0-F3DF7277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CFB-3A09-4F56-AB40-267D6E6476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1C72F-B702-1A84-5239-57790112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23B0F-7142-E982-10F9-0DBF81E9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B4C-4194-41E5-A537-775B634A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80A97-35FB-5923-08BC-96300676A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11578-CA8C-503C-40B7-217877C57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2184-002D-3DC3-5C4A-928F8D35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CFB-3A09-4F56-AB40-267D6E6476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8904D-5749-2010-449B-538CE19E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9ADFF-4302-F343-FA38-CB6ACA17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B4C-4194-41E5-A537-775B634A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FF62-5948-8EC7-3D75-4EBEE24B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6E6CC-1EA8-BC85-5755-14BFB639C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8DD6A-EB5F-60C0-3A45-2F4BC359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CFB-3A09-4F56-AB40-267D6E6476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FE52D-BF79-0CAF-39D2-8787C1F7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E894C-135A-CB65-3153-264798D1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B4C-4194-41E5-A537-775B634A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F483-3D4D-A54A-8F0E-4DA150C5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18D14-5ACF-7EAA-4748-5C292A335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97979-7272-89DF-2AE8-988629B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CFB-3A09-4F56-AB40-267D6E6476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FCBA-3826-FC5D-4962-69CF9AD2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0C406-D5D2-EDD4-6B51-DA1AC9C01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B4C-4194-41E5-A537-775B634A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F731-B70E-E7DC-7F32-36398F44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7F0BD-1EC1-4D84-D580-E8B4D8FC4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DAE21-C8B5-0BEF-A79B-C8B46AC7D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4D9EA-0887-CF76-9C67-18164E5B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CFB-3A09-4F56-AB40-267D6E6476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53A9F-018D-34CF-1987-36249F4F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08A00-CC85-497C-D5D8-8FDC3E71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B4C-4194-41E5-A537-775B634A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8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6D9ED-0B8B-F015-61FC-A3D300CB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C48A3-3591-3622-F07F-8305A7915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94354-E252-DF57-6A93-AAA8DD709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0108A-3D5F-B52B-EA1C-B234043DE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0A645-446C-9CC4-1042-8EC45266D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D8660-F262-666C-4F96-E54C1467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CFB-3A09-4F56-AB40-267D6E6476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1BBFB-A674-337D-34D5-DC1BFF2B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E8075-6FB8-044B-9D8C-20B63A8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B4C-4194-41E5-A537-775B634A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5CB1-988D-93E4-9226-02201927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C3622-9967-30CE-86BF-6B3DD5C2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CFB-3A09-4F56-AB40-267D6E6476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7B0F8-2E1E-3558-193D-4F12C1EB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17A10-CC10-4532-A011-934FA11C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B4C-4194-41E5-A537-775B634A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26592-79CD-32D6-7C8B-21FF78A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CFB-3A09-4F56-AB40-267D6E6476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A4C01-A1C2-3CE4-E9B1-C9624F50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559DD-D0A1-B69B-589B-87786643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B4C-4194-41E5-A537-775B634A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9DE1-601D-CF86-A9A7-15244F87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58792-D550-DBF0-26F2-26086AF5B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147E7-6965-F270-0EE4-08D401149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78A7E-BF53-2261-F090-B5709058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CFB-3A09-4F56-AB40-267D6E6476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1DDEC-60DD-552E-0724-9B45B2EB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B8BE5-2216-D806-84D8-D20F7C5F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B4C-4194-41E5-A537-775B634A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3FCD-9618-8EEF-A713-585CD625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4299A-A6DD-D543-7E34-710F70C3D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D6BB1-0CA1-5972-0023-176DDB89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1A59F-CE93-EA4C-E0B5-DECB4616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ACFB-3A09-4F56-AB40-267D6E6476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1110E-73AD-BE6B-F27A-1202A6A6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C8403-0F9C-4EEF-4275-186EFC76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B4C-4194-41E5-A537-775B634A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211B8-6712-D15A-E36B-B97EBE55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D3069-11DA-541A-B1A7-1ABF6F4F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7A0AD-5CD2-A7A8-2B84-377FAB2F9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5ACFB-3A09-4F56-AB40-267D6E6476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853E1-246A-7E38-6012-E704B03AD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E39BF-EC64-9A0A-FCFD-41487857D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E4B4C-4194-41E5-A537-775B634A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C34E-E832-9B6D-D6C8-F13361926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 Veterans Memorial Bandshell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51605-758C-6F6F-F73E-6989790B4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 Vernon’s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Welcome Home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2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53B46E-4FF6-0114-5F77-F4BA9563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086" y="597050"/>
            <a:ext cx="3932237" cy="344874"/>
          </a:xfrm>
        </p:spPr>
        <p:txBody>
          <a:bodyPr>
            <a:noAutofit/>
          </a:bodyPr>
          <a:lstStyle/>
          <a:p>
            <a:r>
              <a:rPr lang="en-US" sz="2800" b="1" dirty="0"/>
              <a:t>  </a:t>
            </a:r>
            <a:r>
              <a:rPr lang="en-US" sz="2800" b="1" u="sng" dirty="0">
                <a:solidFill>
                  <a:srgbClr val="0070C0"/>
                </a:solidFill>
              </a:rPr>
              <a:t>Proposed Band Shell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A561FE4-433F-1DFD-990E-B997811495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E1DE6D-5229-BB26-F725-EF01B9C1E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0951" y="896422"/>
            <a:ext cx="3932237" cy="48736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Wood Construction in keeping with Township Thematic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Elevated for Easier Viewing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Exterior and Interior Lighting  for Evening Performances.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 Dressing Rooms and  Storage.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Ease of Maintenance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53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23ADAE-AEB6-F14F-F600-E0BEABAB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        </a:t>
            </a:r>
            <a:r>
              <a:rPr lang="en-US" sz="4800" b="1" u="sng" dirty="0">
                <a:solidFill>
                  <a:schemeClr val="accent1"/>
                </a:solidFill>
              </a:rPr>
              <a:t>Economic Benefits to Township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7C129-C88A-4190-630B-24B9DB49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Provides Community Identity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“Bridge Through the Ages” with Use From Youngster to Seniors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Music Drives Economic Values To Our Community and Helps Provide  Revenues to Our Community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Establishes a Musical/Arts Advisory Board to Help Drive Use and Research Future Funding and Trending Programs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Encourages  Broader Support  from  the Musical and Art Community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Helps to Drive Growth of  Musical Tourism with Varied Musical and Arts Programs  I.E. Concerts, Competitive Band Presentations, Plays, Recitals and Theatrical Presentations and Movies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Provides a Home for an Engaged and Receptive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BA6D-8ABE-48DE-53DE-FF695067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60" y="365125"/>
            <a:ext cx="10381027" cy="1325563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Proposed site: Maple Grange Park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B7239-D421-4DC2-3395-03CE37070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03812" cy="82391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Below Concession Stand 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8E413AC-5EA0-340C-34E5-5A729615CA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4" y="2505075"/>
            <a:ext cx="3770555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67C846-7E3F-D6C8-8A28-7A02A3CF6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5000" y="1681163"/>
            <a:ext cx="5640388" cy="82391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Field Level on Great Lawn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47A258BD-187F-5FF6-C4C2-5F6B8BF123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05075"/>
            <a:ext cx="4023284" cy="3684588"/>
          </a:xfrm>
        </p:spPr>
      </p:pic>
    </p:spTree>
    <p:extLst>
      <p:ext uri="{BB962C8B-B14F-4D97-AF65-F5344CB8AC3E}">
        <p14:creationId xmlns:p14="http://schemas.microsoft.com/office/powerpoint/2010/main" val="28576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D572-38E0-7407-F612-19884ABE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3046"/>
            <a:ext cx="3932237" cy="597877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Why Maple Grange  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857609-89CE-9C2B-1428-C6EC067DE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5785" y="637075"/>
            <a:ext cx="3499335" cy="52319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D76E2-D03C-3DE8-7DBF-B1AD6978A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30923"/>
            <a:ext cx="3932237" cy="463806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Maple Grange is the center of our communities recreation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Memorial Bandshell is designed for use by all age groups and its accessibility provide ADA compliance so necessary for one its primary users our Senior Citizens.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Availability of electrical power, minimal background traffic, central location in center of town bounded by Rt. 94 and County 517, potential for increased growth and parking.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Level Siting area requires minimal elevation of bandshell for satisfactory audience viewing.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Restroom facilities available at field level and at concession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Field level affords handicapped seating and emergency access.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CD08F-8CA6-81E9-BC9F-9A4700710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84" y="637075"/>
            <a:ext cx="3288323" cy="52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6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B60D-8EEA-DC91-F28D-B4549C87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</a:t>
            </a:r>
            <a:r>
              <a:rPr lang="en-US" u="sng" dirty="0">
                <a:solidFill>
                  <a:srgbClr val="7030A0"/>
                </a:solidFill>
                <a:latin typeface="Elephant" panose="02020904090505020303" pitchFamily="18" charset="0"/>
              </a:rPr>
              <a:t>Cost to Vernon Township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80E63-44DF-7115-CFF4-01518C19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At this point all costs are close approximations based engineering estimates.</a:t>
            </a:r>
          </a:p>
          <a:p>
            <a:r>
              <a:rPr lang="en-US" dirty="0">
                <a:solidFill>
                  <a:srgbClr val="7030A0"/>
                </a:solidFill>
              </a:rPr>
              <a:t>Total cost estimation would be approximately $400,000 plus planned labor participation by DPW.  That amount toe be determined.</a:t>
            </a:r>
          </a:p>
          <a:p>
            <a:r>
              <a:rPr lang="en-US" dirty="0">
                <a:solidFill>
                  <a:srgbClr val="7030A0"/>
                </a:solidFill>
              </a:rPr>
              <a:t>Final costs would be developed after specifications are approved prior to bidding.</a:t>
            </a:r>
          </a:p>
          <a:p>
            <a:r>
              <a:rPr lang="en-US" dirty="0">
                <a:solidFill>
                  <a:srgbClr val="7030A0"/>
                </a:solidFill>
              </a:rPr>
              <a:t>Structure is a depreciable project so a life span can be imputed based on projected interest rates hence the benefits of BAN’s.</a:t>
            </a:r>
          </a:p>
          <a:p>
            <a:r>
              <a:rPr lang="en-US" dirty="0">
                <a:solidFill>
                  <a:srgbClr val="7030A0"/>
                </a:solidFill>
              </a:rPr>
              <a:t>Projected $400,000 cost with $125,000 cash down payment and $275,000 debt financing with Bond Anticipation Notes cost to Average Home per year would be $3.43 per year or 29 cents per month.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3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6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D173-E842-A621-5CCD-2B9CB2FE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7030A0"/>
                </a:solidFill>
              </a:rPr>
              <a:t>A Unity Project: What Financial Support Have</a:t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				         </a:t>
            </a:r>
            <a:r>
              <a:rPr lang="en-US" sz="4000" b="1" u="sng" dirty="0">
                <a:solidFill>
                  <a:srgbClr val="7030A0"/>
                </a:solidFill>
              </a:rPr>
              <a:t>We Raised?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0F21-3233-AF30-A5FE-B294A7621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196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          </a:t>
            </a:r>
            <a:r>
              <a:rPr lang="en-US" sz="5800" b="1" dirty="0">
                <a:solidFill>
                  <a:srgbClr val="7030A0"/>
                </a:solidFill>
                <a:latin typeface="Arial Black" panose="020B0A04020102020204" pitchFamily="34" charset="0"/>
              </a:rPr>
              <a:t>Our Loyal Business Supporters</a:t>
            </a:r>
          </a:p>
          <a:p>
            <a:r>
              <a:rPr lang="en-US" sz="7000" b="1" dirty="0">
                <a:solidFill>
                  <a:srgbClr val="7030A0"/>
                </a:solidFill>
              </a:rPr>
              <a:t>Crystal Springs- $10,000 Grant</a:t>
            </a:r>
          </a:p>
          <a:p>
            <a:r>
              <a:rPr lang="en-US" sz="7000" b="1" dirty="0">
                <a:solidFill>
                  <a:srgbClr val="7030A0"/>
                </a:solidFill>
              </a:rPr>
              <a:t>Mountain Creek- $10,000 Grant</a:t>
            </a:r>
          </a:p>
          <a:p>
            <a:r>
              <a:rPr lang="en-US" sz="7000" b="1" dirty="0">
                <a:solidFill>
                  <a:srgbClr val="7030A0"/>
                </a:solidFill>
              </a:rPr>
              <a:t>KKG Corporation- $5,000 Grant</a:t>
            </a:r>
          </a:p>
          <a:p>
            <a:r>
              <a:rPr lang="en-US" sz="7000" b="1" dirty="0">
                <a:solidFill>
                  <a:srgbClr val="7030A0"/>
                </a:solidFill>
              </a:rPr>
              <a:t>RS Philips Steel- In Kind Donations estimated - $3000.00</a:t>
            </a:r>
          </a:p>
          <a:p>
            <a:endParaRPr lang="en-US" sz="3800" b="1" dirty="0"/>
          </a:p>
          <a:p>
            <a:r>
              <a:rPr lang="en-US" sz="5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</a:t>
            </a:r>
            <a:r>
              <a:rPr lang="en-US" sz="6000" b="1" dirty="0">
                <a:solidFill>
                  <a:srgbClr val="7030A0"/>
                </a:solidFill>
                <a:latin typeface="Arial Black" panose="020B0A04020102020204" pitchFamily="34" charset="0"/>
              </a:rPr>
              <a:t>Private Community Donations </a:t>
            </a:r>
          </a:p>
          <a:p>
            <a:r>
              <a:rPr lang="en-US" sz="6700" b="1" dirty="0">
                <a:solidFill>
                  <a:srgbClr val="7030A0"/>
                </a:solidFill>
              </a:rPr>
              <a:t>Individual Pledges $3,000 </a:t>
            </a:r>
          </a:p>
          <a:p>
            <a:r>
              <a:rPr lang="en-US" sz="6700" b="1" dirty="0">
                <a:solidFill>
                  <a:srgbClr val="7030A0"/>
                </a:solidFill>
              </a:rPr>
              <a:t>Donations- approx. $500.00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ECDA-BF01-EC0F-7C28-BF85CE60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</a:t>
            </a:r>
            <a:r>
              <a:rPr lang="en-US" b="1" u="sng" dirty="0">
                <a:solidFill>
                  <a:srgbClr val="7030A0"/>
                </a:solidFill>
                <a:latin typeface="Imprint MT Shadow" panose="04020605060303030202" pitchFamily="82" charset="0"/>
              </a:rPr>
              <a:t>Why Now??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131C1-BE27-DAAD-3E3C-E9E148897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Vernon Township needs to develop a cultural base to recognize the passive recreational demands of its growing Senior Citizen population.</a:t>
            </a:r>
          </a:p>
          <a:p>
            <a:r>
              <a:rPr lang="en-US" dirty="0">
                <a:solidFill>
                  <a:srgbClr val="7030A0"/>
                </a:solidFill>
              </a:rPr>
              <a:t>Vernon Township will benefit from the communal support of the varying programs that will be presented.</a:t>
            </a:r>
          </a:p>
          <a:p>
            <a:r>
              <a:rPr lang="en-US" dirty="0">
                <a:solidFill>
                  <a:srgbClr val="7030A0"/>
                </a:solidFill>
              </a:rPr>
              <a:t>The Memorial Band bandshell will provide Vernon Township with a strong sense of pride in recognizing its commitment to the Arts.</a:t>
            </a:r>
          </a:p>
          <a:p>
            <a:r>
              <a:rPr lang="en-US" dirty="0">
                <a:solidFill>
                  <a:srgbClr val="7030A0"/>
                </a:solidFill>
              </a:rPr>
              <a:t>It will be Vernon’s recognition of the Vietnam Veterans and their powerful achievement of a place of final rest for their fallen brothers  and sisters.   </a:t>
            </a:r>
            <a:r>
              <a:rPr lang="en-US" b="1" dirty="0">
                <a:solidFill>
                  <a:srgbClr val="7030A0"/>
                </a:solidFill>
              </a:rPr>
              <a:t>Why have them wait any longer?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535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Arial Rounded MT Bold</vt:lpstr>
      <vt:lpstr>Britannic Bold</vt:lpstr>
      <vt:lpstr>Calibri</vt:lpstr>
      <vt:lpstr>Calibri Light</vt:lpstr>
      <vt:lpstr>Elephant</vt:lpstr>
      <vt:lpstr>Imprint MT Shadow</vt:lpstr>
      <vt:lpstr>Office Theme</vt:lpstr>
      <vt:lpstr>Vietnam Veterans Memorial Bandshell</vt:lpstr>
      <vt:lpstr>  Proposed Band Shell</vt:lpstr>
      <vt:lpstr>        Economic Benefits to Township</vt:lpstr>
      <vt:lpstr>Proposed site: Maple Grange Park</vt:lpstr>
      <vt:lpstr>Why Maple Grange  ? </vt:lpstr>
      <vt:lpstr>             Cost to Vernon Township   </vt:lpstr>
      <vt:lpstr>A Unity Project: What Financial Support Have              We Raised?</vt:lpstr>
      <vt:lpstr>                           Why Now??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Veterans Memorial Bandshell</dc:title>
  <dc:creator>prizz</dc:creator>
  <cp:lastModifiedBy>prizz</cp:lastModifiedBy>
  <cp:revision>41</cp:revision>
  <dcterms:created xsi:type="dcterms:W3CDTF">2023-05-05T15:02:45Z</dcterms:created>
  <dcterms:modified xsi:type="dcterms:W3CDTF">2023-05-19T19:15:27Z</dcterms:modified>
</cp:coreProperties>
</file>